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69e393b6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69e393b6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069e393b6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069e393b6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069e393b6a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069e393b6a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069e393b6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069e393b6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069e393b6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069e393b6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dcf1e08a7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dcf1e08a7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 2 Wiring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Filabot EX2 Filament Extruder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Feb 2023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SWITCHES						OUTLET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			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0" l="0" r="18046" t="0"/>
          <a:stretch/>
        </p:blipFill>
        <p:spPr>
          <a:xfrm rot="-5400000">
            <a:off x="1100487" y="1105413"/>
            <a:ext cx="1645100" cy="305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0764" y="1643775"/>
            <a:ext cx="4241181" cy="292510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/>
          <p:nvPr/>
        </p:nvSpPr>
        <p:spPr>
          <a:xfrm>
            <a:off x="4612975" y="3744450"/>
            <a:ext cx="819300" cy="589800"/>
          </a:xfrm>
          <a:prstGeom prst="frame">
            <a:avLst>
              <a:gd fmla="val 11114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POWER SUPPLY UNIT (PSU)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974" y="1537250"/>
            <a:ext cx="3794277" cy="2616875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/>
          <p:nvPr/>
        </p:nvSpPr>
        <p:spPr>
          <a:xfrm>
            <a:off x="1409300" y="2925100"/>
            <a:ext cx="2031900" cy="983100"/>
          </a:xfrm>
          <a:prstGeom prst="frame">
            <a:avLst>
              <a:gd fmla="val 4671" name="adj1"/>
            </a:avLst>
          </a:prstGeom>
          <a:solidFill>
            <a:srgbClr val="FF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SPEED CONTROLLER			TEMPERATURE PID CONTROLLER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8825" y="1546500"/>
            <a:ext cx="2078650" cy="161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9675" y="1613925"/>
            <a:ext cx="1981200" cy="19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56975" y="1546500"/>
            <a:ext cx="2118549" cy="33691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/>
          <p:nvPr/>
        </p:nvCxnSpPr>
        <p:spPr>
          <a:xfrm flipH="1" rot="10800000">
            <a:off x="5064650" y="3049450"/>
            <a:ext cx="210300" cy="8235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6"/>
          <p:cNvCxnSpPr/>
          <p:nvPr/>
        </p:nvCxnSpPr>
        <p:spPr>
          <a:xfrm flipH="1" rot="10800000">
            <a:off x="5073400" y="2129350"/>
            <a:ext cx="1770000" cy="17436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4" name="Google Shape;84;p16"/>
          <p:cNvSpPr txBox="1"/>
          <p:nvPr/>
        </p:nvSpPr>
        <p:spPr>
          <a:xfrm>
            <a:off x="4398700" y="3767800"/>
            <a:ext cx="198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Exterior Panel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SWITCHES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0" r="-16890" t="0"/>
          <a:stretch/>
        </p:blipFill>
        <p:spPr>
          <a:xfrm rot="-5400000">
            <a:off x="2595149" y="-548077"/>
            <a:ext cx="4606150" cy="61645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1" name="Google Shape;91;p17"/>
          <p:cNvCxnSpPr/>
          <p:nvPr/>
        </p:nvCxnSpPr>
        <p:spPr>
          <a:xfrm flipH="1">
            <a:off x="3687200" y="925875"/>
            <a:ext cx="8100" cy="1427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17"/>
          <p:cNvCxnSpPr/>
          <p:nvPr/>
        </p:nvCxnSpPr>
        <p:spPr>
          <a:xfrm>
            <a:off x="5243875" y="917675"/>
            <a:ext cx="13200" cy="14811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17"/>
          <p:cNvCxnSpPr/>
          <p:nvPr/>
        </p:nvCxnSpPr>
        <p:spPr>
          <a:xfrm>
            <a:off x="6784250" y="901300"/>
            <a:ext cx="1800" cy="1451700"/>
          </a:xfrm>
          <a:prstGeom prst="straightConnector1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17"/>
          <p:cNvSpPr txBox="1"/>
          <p:nvPr/>
        </p:nvSpPr>
        <p:spPr>
          <a:xfrm>
            <a:off x="3101300" y="531275"/>
            <a:ext cx="117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Extruder</a:t>
            </a:r>
            <a:endParaRPr/>
          </a:p>
        </p:txBody>
      </p:sp>
      <p:sp>
        <p:nvSpPr>
          <p:cNvPr id="95" name="Google Shape;95;p17"/>
          <p:cNvSpPr txBox="1"/>
          <p:nvPr/>
        </p:nvSpPr>
        <p:spPr>
          <a:xfrm>
            <a:off x="4650675" y="315875"/>
            <a:ext cx="1283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Control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6143600" y="423575"/>
            <a:ext cx="1283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105550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Power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SWITCHES</a:t>
            </a:r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 rotWithShape="1">
          <a:blip r:embed="rId3">
            <a:alphaModFix/>
          </a:blip>
          <a:srcRect b="0" l="0" r="18046" t="0"/>
          <a:stretch/>
        </p:blipFill>
        <p:spPr>
          <a:xfrm rot="-5400000">
            <a:off x="6639537" y="-363137"/>
            <a:ext cx="1645100" cy="3055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/>
          <p:nvPr/>
        </p:nvSpPr>
        <p:spPr>
          <a:xfrm>
            <a:off x="450950" y="2441675"/>
            <a:ext cx="803100" cy="127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>
            <a:off x="2463275" y="2441675"/>
            <a:ext cx="803100" cy="127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8"/>
          <p:cNvSpPr/>
          <p:nvPr/>
        </p:nvSpPr>
        <p:spPr>
          <a:xfrm>
            <a:off x="4426475" y="2439800"/>
            <a:ext cx="803100" cy="12783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8"/>
          <p:cNvCxnSpPr>
            <a:stCxn id="103" idx="1"/>
            <a:endCxn id="103" idx="3"/>
          </p:cNvCxnSpPr>
          <p:nvPr/>
        </p:nvCxnSpPr>
        <p:spPr>
          <a:xfrm>
            <a:off x="450950" y="3080825"/>
            <a:ext cx="80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8"/>
          <p:cNvCxnSpPr/>
          <p:nvPr/>
        </p:nvCxnSpPr>
        <p:spPr>
          <a:xfrm>
            <a:off x="2463275" y="3080825"/>
            <a:ext cx="80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8"/>
          <p:cNvCxnSpPr/>
          <p:nvPr/>
        </p:nvCxnSpPr>
        <p:spPr>
          <a:xfrm>
            <a:off x="4426475" y="3111750"/>
            <a:ext cx="80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8"/>
          <p:cNvSpPr txBox="1"/>
          <p:nvPr/>
        </p:nvSpPr>
        <p:spPr>
          <a:xfrm>
            <a:off x="5506350" y="2548200"/>
            <a:ext cx="10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(OFF)</a:t>
            </a:r>
            <a:endParaRPr/>
          </a:p>
        </p:txBody>
      </p:sp>
      <p:sp>
        <p:nvSpPr>
          <p:cNvPr id="110" name="Google Shape;110;p18"/>
          <p:cNvSpPr txBox="1"/>
          <p:nvPr/>
        </p:nvSpPr>
        <p:spPr>
          <a:xfrm>
            <a:off x="5580100" y="3175825"/>
            <a:ext cx="104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(ON)</a:t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393600" y="2651325"/>
            <a:ext cx="104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EXTRUDE</a:t>
            </a:r>
            <a:endParaRPr sz="1200"/>
          </a:p>
        </p:txBody>
      </p:sp>
      <p:sp>
        <p:nvSpPr>
          <p:cNvPr id="112" name="Google Shape;112;p18"/>
          <p:cNvSpPr txBox="1"/>
          <p:nvPr/>
        </p:nvSpPr>
        <p:spPr>
          <a:xfrm>
            <a:off x="2344463" y="2605125"/>
            <a:ext cx="1040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TEMP</a:t>
            </a:r>
            <a:endParaRPr sz="9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CONTROLLER</a:t>
            </a:r>
            <a:endParaRPr sz="900"/>
          </a:p>
        </p:txBody>
      </p:sp>
      <p:sp>
        <p:nvSpPr>
          <p:cNvPr id="113" name="Google Shape;113;p18"/>
          <p:cNvSpPr txBox="1"/>
          <p:nvPr/>
        </p:nvSpPr>
        <p:spPr>
          <a:xfrm>
            <a:off x="4295350" y="2589850"/>
            <a:ext cx="104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MAIN POWER</a:t>
            </a:r>
            <a:endParaRPr sz="1200"/>
          </a:p>
        </p:txBody>
      </p:sp>
      <p:cxnSp>
        <p:nvCxnSpPr>
          <p:cNvPr id="114" name="Google Shape;114;p18"/>
          <p:cNvCxnSpPr>
            <a:stCxn id="103" idx="0"/>
          </p:cNvCxnSpPr>
          <p:nvPr/>
        </p:nvCxnSpPr>
        <p:spPr>
          <a:xfrm rot="10800000">
            <a:off x="852500" y="1646975"/>
            <a:ext cx="0" cy="794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5" name="Google Shape;115;p18"/>
          <p:cNvCxnSpPr/>
          <p:nvPr/>
        </p:nvCxnSpPr>
        <p:spPr>
          <a:xfrm rot="10800000">
            <a:off x="2864825" y="1646975"/>
            <a:ext cx="0" cy="794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16" name="Google Shape;116;p18"/>
          <p:cNvCxnSpPr/>
          <p:nvPr/>
        </p:nvCxnSpPr>
        <p:spPr>
          <a:xfrm rot="10800000">
            <a:off x="4828025" y="1645100"/>
            <a:ext cx="0" cy="794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7" name="Google Shape;117;p18"/>
          <p:cNvSpPr txBox="1"/>
          <p:nvPr/>
        </p:nvSpPr>
        <p:spPr>
          <a:xfrm>
            <a:off x="311700" y="1275800"/>
            <a:ext cx="120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Green Board</a:t>
            </a:r>
            <a:endParaRPr sz="1200"/>
          </a:p>
        </p:txBody>
      </p:sp>
      <p:sp>
        <p:nvSpPr>
          <p:cNvPr id="118" name="Google Shape;118;p18"/>
          <p:cNvSpPr txBox="1"/>
          <p:nvPr/>
        </p:nvSpPr>
        <p:spPr>
          <a:xfrm>
            <a:off x="2262575" y="1183400"/>
            <a:ext cx="1204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Temp Control Panel</a:t>
            </a:r>
            <a:endParaRPr sz="1200"/>
          </a:p>
        </p:txBody>
      </p:sp>
      <p:sp>
        <p:nvSpPr>
          <p:cNvPr id="119" name="Google Shape;119;p18"/>
          <p:cNvSpPr txBox="1"/>
          <p:nvPr/>
        </p:nvSpPr>
        <p:spPr>
          <a:xfrm>
            <a:off x="4532975" y="1277675"/>
            <a:ext cx="120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Outlet</a:t>
            </a:r>
            <a:endParaRPr sz="1200"/>
          </a:p>
        </p:txBody>
      </p:sp>
      <p:cxnSp>
        <p:nvCxnSpPr>
          <p:cNvPr id="120" name="Google Shape;120;p18"/>
          <p:cNvCxnSpPr/>
          <p:nvPr/>
        </p:nvCxnSpPr>
        <p:spPr>
          <a:xfrm flipH="1">
            <a:off x="848600" y="3718100"/>
            <a:ext cx="6000" cy="71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2861825" y="3718100"/>
            <a:ext cx="6000" cy="71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8"/>
          <p:cNvCxnSpPr/>
          <p:nvPr/>
        </p:nvCxnSpPr>
        <p:spPr>
          <a:xfrm flipH="1">
            <a:off x="4875050" y="3718100"/>
            <a:ext cx="6000" cy="7155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3" name="Google Shape;123;p18"/>
          <p:cNvSpPr txBox="1"/>
          <p:nvPr/>
        </p:nvSpPr>
        <p:spPr>
          <a:xfrm>
            <a:off x="311700" y="4478875"/>
            <a:ext cx="1204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Power Supply</a:t>
            </a:r>
            <a:endParaRPr sz="1200"/>
          </a:p>
        </p:txBody>
      </p:sp>
      <p:sp>
        <p:nvSpPr>
          <p:cNvPr id="124" name="Google Shape;124;p18"/>
          <p:cNvSpPr txBox="1"/>
          <p:nvPr/>
        </p:nvSpPr>
        <p:spPr>
          <a:xfrm>
            <a:off x="2262575" y="4478875"/>
            <a:ext cx="134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Circuit Board 1R</a:t>
            </a:r>
            <a:endParaRPr sz="1200"/>
          </a:p>
        </p:txBody>
      </p:sp>
      <p:sp>
        <p:nvSpPr>
          <p:cNvPr id="125" name="Google Shape;125;p18"/>
          <p:cNvSpPr txBox="1"/>
          <p:nvPr/>
        </p:nvSpPr>
        <p:spPr>
          <a:xfrm>
            <a:off x="4236700" y="4478875"/>
            <a:ext cx="134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Circuit Board 1L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PID CONTROLLER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9778" y="1152475"/>
            <a:ext cx="3453074" cy="3535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/>
        </p:nvSpPr>
        <p:spPr>
          <a:xfrm>
            <a:off x="2462200" y="2286975"/>
            <a:ext cx="587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</a:rPr>
              <a:t>IN</a:t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254125" y="2325450"/>
            <a:ext cx="823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0000"/>
                </a:solidFill>
              </a:rPr>
              <a:t>OUT</a:t>
            </a:r>
            <a:endParaRPr b="1" sz="2000">
              <a:solidFill>
                <a:srgbClr val="FF0000"/>
              </a:solidFill>
            </a:endParaRPr>
          </a:p>
        </p:txBody>
      </p:sp>
      <p:sp>
        <p:nvSpPr>
          <p:cNvPr id="135" name="Google Shape;135;p19"/>
          <p:cNvSpPr/>
          <p:nvPr/>
        </p:nvSpPr>
        <p:spPr>
          <a:xfrm>
            <a:off x="5993450" y="2041625"/>
            <a:ext cx="1279200" cy="1822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PID</a:t>
            </a:r>
            <a:endParaRPr/>
          </a:p>
        </p:txBody>
      </p:sp>
      <p:cxnSp>
        <p:nvCxnSpPr>
          <p:cNvPr id="136" name="Google Shape;136;p19"/>
          <p:cNvCxnSpPr/>
          <p:nvPr/>
        </p:nvCxnSpPr>
        <p:spPr>
          <a:xfrm>
            <a:off x="5450175" y="2779575"/>
            <a:ext cx="543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7" name="Google Shape;137;p19"/>
          <p:cNvCxnSpPr/>
          <p:nvPr/>
        </p:nvCxnSpPr>
        <p:spPr>
          <a:xfrm>
            <a:off x="5450175" y="2325450"/>
            <a:ext cx="543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8" name="Google Shape;138;p19"/>
          <p:cNvCxnSpPr/>
          <p:nvPr/>
        </p:nvCxnSpPr>
        <p:spPr>
          <a:xfrm>
            <a:off x="5450175" y="3213825"/>
            <a:ext cx="543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19"/>
          <p:cNvCxnSpPr/>
          <p:nvPr/>
        </p:nvCxnSpPr>
        <p:spPr>
          <a:xfrm>
            <a:off x="5450175" y="3602825"/>
            <a:ext cx="5433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0" name="Google Shape;140;p19"/>
          <p:cNvSpPr txBox="1"/>
          <p:nvPr/>
        </p:nvSpPr>
        <p:spPr>
          <a:xfrm>
            <a:off x="4188400" y="2216875"/>
            <a:ext cx="127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